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4C2E7-A6AE-4F65-9F90-37222760F88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C40C6-66CF-47BA-9FAA-F11047D70A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79061BE-341D-495B-9527-B6C615CEC4A0}" type="datetime1">
              <a:rPr lang="en-US" smtClean="0"/>
              <a:t>5/25/2020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2B4FF-4CE3-4DA8-9423-C8371B433A1E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5BC3E-479F-48C1-B2F9-2D6796251E3F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0BAB4-D4E0-4A93-859F-EC0FD0AD1A58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A6BFA6-2CB7-469C-B0C1-1E86EA440853}" type="datetime1">
              <a:rPr lang="en-US" smtClean="0"/>
              <a:t>5/25/2020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841F4-E8C2-4F30-B8BF-8F11FB490C5B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834AB-8386-46C1-A9C2-EF6DC4F76C51}" type="datetime1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EA95B-AAFA-47CD-B394-D44D985F88C1}" type="datetime1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F7F4-6955-4115-AB26-630003F85260}" type="datetime1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5B1DCA-EF50-4461-B7D1-DA445EF332B4}" type="datetime1">
              <a:rPr lang="en-US" smtClean="0"/>
              <a:t>5/25/2020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D0DC51-C125-4663-9F57-B83727479816}" type="datetime1">
              <a:rPr lang="en-US" smtClean="0"/>
              <a:t>5/25/2020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59B2717-1E73-4A1A-83A1-66FAEAE74A19}" type="datetime1">
              <a:rPr lang="en-US" smtClean="0"/>
              <a:t>5/25/2020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7C6598B-DA4D-4CE0-868C-4E95A7E7D32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Сличност троуглова – примена</a:t>
            </a:r>
            <a:br>
              <a:rPr lang="sr-Cyrl-RS" dirty="0" smtClean="0"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dirty="0" smtClean="0"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- утврђивање -</a:t>
            </a:r>
            <a:endParaRPr lang="en-US" dirty="0"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240" y="2786058"/>
            <a:ext cx="3407454" cy="1538294"/>
          </a:xfrm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  </a:t>
            </a:r>
            <a:r>
              <a:rPr lang="sr-Cyrl-RS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26.05.2020.</a:t>
            </a:r>
          </a:p>
          <a:p>
            <a:pPr algn="ctr"/>
            <a:r>
              <a:rPr lang="sr-Cyrl-RS" dirty="0" smtClean="0">
                <a:solidFill>
                  <a:srgbClr val="002060"/>
                </a:solidFill>
              </a:rPr>
              <a:t>   </a:t>
            </a:r>
            <a:r>
              <a:rPr lang="sr-Cyrl-RS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7. разред</a:t>
            </a:r>
            <a:endParaRPr lang="en-US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214282" y="3143248"/>
            <a:ext cx="2357454" cy="1285884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1500166" y="4643446"/>
            <a:ext cx="3857652" cy="1285884"/>
          </a:xfrm>
          <a:prstGeom prst="rt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Extract 5"/>
          <p:cNvSpPr/>
          <p:nvPr/>
        </p:nvSpPr>
        <p:spPr>
          <a:xfrm>
            <a:off x="7072330" y="3000372"/>
            <a:ext cx="1643074" cy="1357322"/>
          </a:xfrm>
          <a:prstGeom prst="flowChartExtra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Extract 6"/>
          <p:cNvSpPr/>
          <p:nvPr/>
        </p:nvSpPr>
        <p:spPr>
          <a:xfrm>
            <a:off x="5643570" y="4714884"/>
            <a:ext cx="2500330" cy="1785950"/>
          </a:xfrm>
          <a:prstGeom prst="flowChartExtra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Extract 7"/>
          <p:cNvSpPr/>
          <p:nvPr/>
        </p:nvSpPr>
        <p:spPr>
          <a:xfrm>
            <a:off x="7643834" y="4643446"/>
            <a:ext cx="1295408" cy="866780"/>
          </a:xfrm>
          <a:prstGeom prst="flowChartExtract">
            <a:avLst/>
          </a:prstGeom>
          <a:ln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i="1" dirty="0" smtClean="0">
                <a:solidFill>
                  <a:srgbClr val="002060"/>
                </a:solidFill>
              </a:rPr>
              <a:t>                       </a:t>
            </a:r>
            <a:r>
              <a:rPr lang="sr-Cyrl-RS" i="1" u="sng" dirty="0" smtClean="0">
                <a:solidFill>
                  <a:srgbClr val="002060"/>
                </a:solidFill>
              </a:rPr>
              <a:t>-  Задаци за вежбање –</a:t>
            </a:r>
          </a:p>
          <a:p>
            <a:pPr>
              <a:buNone/>
            </a:pPr>
            <a:endParaRPr lang="sr-Cyrl-RS" i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i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        </a:t>
            </a:r>
            <a:r>
              <a:rPr lang="sr-Cyrl-RS" sz="3000" dirty="0" smtClean="0">
                <a:solidFill>
                  <a:srgbClr val="C00000"/>
                </a:solidFill>
              </a:rPr>
              <a:t>1.</a:t>
            </a:r>
            <a:r>
              <a:rPr lang="sr-Cyrl-RS" sz="3000" dirty="0" smtClean="0">
                <a:solidFill>
                  <a:srgbClr val="002060"/>
                </a:solidFill>
              </a:rPr>
              <a:t> Странице троугла </a:t>
            </a:r>
            <a:r>
              <a:rPr lang="sr-Latn-RS" sz="3000" dirty="0" smtClean="0">
                <a:solidFill>
                  <a:srgbClr val="002060"/>
                </a:solidFill>
              </a:rPr>
              <a:t>ABC</a:t>
            </a:r>
            <a:r>
              <a:rPr lang="sr-Cyrl-RS" sz="3000" dirty="0" smtClean="0">
                <a:solidFill>
                  <a:srgbClr val="002060"/>
                </a:solidFill>
              </a:rPr>
              <a:t> су </a:t>
            </a:r>
            <a:r>
              <a:rPr lang="sr-Latn-RS" sz="3000" dirty="0" smtClean="0">
                <a:solidFill>
                  <a:srgbClr val="002060"/>
                </a:solidFill>
              </a:rPr>
              <a:t>a = 12cm,</a:t>
            </a:r>
          </a:p>
          <a:p>
            <a:pPr>
              <a:buNone/>
            </a:pPr>
            <a:r>
              <a:rPr lang="sr-Latn-RS" sz="3000" dirty="0" smtClean="0">
                <a:solidFill>
                  <a:srgbClr val="002060"/>
                </a:solidFill>
              </a:rPr>
              <a:t>b</a:t>
            </a:r>
            <a:r>
              <a:rPr lang="sr-Latn-RS" sz="3000" dirty="0" smtClean="0">
                <a:solidFill>
                  <a:srgbClr val="002060"/>
                </a:solidFill>
              </a:rPr>
              <a:t>= 8cm </a:t>
            </a:r>
            <a:r>
              <a:rPr lang="sr-Cyrl-RS" sz="3000" dirty="0" smtClean="0">
                <a:solidFill>
                  <a:srgbClr val="002060"/>
                </a:solidFill>
              </a:rPr>
              <a:t>и</a:t>
            </a:r>
            <a:r>
              <a:rPr lang="sr-Latn-RS" sz="3000" dirty="0" smtClean="0">
                <a:solidFill>
                  <a:srgbClr val="002060"/>
                </a:solidFill>
              </a:rPr>
              <a:t> c = 10cm.</a:t>
            </a:r>
            <a:r>
              <a:rPr lang="sr-Cyrl-RS" sz="3000" dirty="0" smtClean="0">
                <a:solidFill>
                  <a:srgbClr val="002060"/>
                </a:solidFill>
              </a:rPr>
              <a:t> Одреди странице троугла</a:t>
            </a:r>
          </a:p>
          <a:p>
            <a:pPr>
              <a:buNone/>
            </a:pPr>
            <a:r>
              <a:rPr lang="sr-Latn-RS" sz="3000" dirty="0" smtClean="0">
                <a:solidFill>
                  <a:srgbClr val="002060"/>
                </a:solidFill>
              </a:rPr>
              <a:t>ADE</a:t>
            </a:r>
            <a:r>
              <a:rPr lang="sr-Cyrl-RS" sz="3000" dirty="0" smtClean="0">
                <a:solidFill>
                  <a:srgbClr val="002060"/>
                </a:solidFill>
              </a:rPr>
              <a:t> (на слици) ако је </a:t>
            </a:r>
            <a:r>
              <a:rPr lang="sr-Latn-RS" sz="3000" dirty="0" smtClean="0">
                <a:solidFill>
                  <a:srgbClr val="002060"/>
                </a:solidFill>
              </a:rPr>
              <a:t>AD</a:t>
            </a:r>
            <a:r>
              <a:rPr lang="sr-Cyrl-RS" sz="3000" dirty="0" smtClean="0">
                <a:solidFill>
                  <a:srgbClr val="002060"/>
                </a:solidFill>
              </a:rPr>
              <a:t> = 6</a:t>
            </a:r>
            <a:r>
              <a:rPr lang="sr-Latn-RS" sz="3000" dirty="0" smtClean="0">
                <a:solidFill>
                  <a:srgbClr val="002060"/>
                </a:solidFill>
              </a:rPr>
              <a:t>cm</a:t>
            </a:r>
            <a:r>
              <a:rPr lang="sr-Cyrl-RS" sz="3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en-US" sz="3000" dirty="0">
              <a:solidFill>
                <a:srgbClr val="002060"/>
              </a:solidFill>
            </a:endParaRPr>
          </a:p>
        </p:txBody>
      </p:sp>
      <p:pic>
        <p:nvPicPr>
          <p:cNvPr id="4" name="Picture 3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286124"/>
            <a:ext cx="4500594" cy="2913758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5" name="Chevron 4"/>
          <p:cNvSpPr/>
          <p:nvPr/>
        </p:nvSpPr>
        <p:spPr>
          <a:xfrm>
            <a:off x="642910" y="2000240"/>
            <a:ext cx="714380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715140" y="5500702"/>
            <a:ext cx="642942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7429520" y="5929330"/>
            <a:ext cx="642942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8072462" y="6286520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071538" y="5857892"/>
            <a:ext cx="642942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00034" y="5429264"/>
            <a:ext cx="642942" cy="214314"/>
          </a:xfrm>
          <a:prstGeom prst="chevr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598B-DA4D-4CE0-868C-4E95A7E7D32D}" type="slidenum">
              <a:rPr lang="en-US" smtClean="0"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85852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</a:t>
            </a:r>
            <a:r>
              <a:rPr lang="sr-Cyrl-RS" dirty="0" smtClean="0">
                <a:solidFill>
                  <a:srgbClr val="C00000"/>
                </a:solidFill>
              </a:rPr>
              <a:t>2. </a:t>
            </a:r>
            <a:r>
              <a:rPr lang="sr-Cyrl-RS" dirty="0" smtClean="0">
                <a:solidFill>
                  <a:srgbClr val="002060"/>
                </a:solidFill>
              </a:rPr>
              <a:t>Катете правоуглог троугла </a:t>
            </a:r>
            <a:r>
              <a:rPr lang="sr-Latn-RS" dirty="0" smtClean="0">
                <a:solidFill>
                  <a:srgbClr val="002060"/>
                </a:solidFill>
              </a:rPr>
              <a:t>ABC </a:t>
            </a:r>
            <a:r>
              <a:rPr lang="sr-Cyrl-RS" dirty="0" smtClean="0">
                <a:solidFill>
                  <a:srgbClr val="002060"/>
                </a:solidFill>
              </a:rPr>
              <a:t>су 5</a:t>
            </a:r>
            <a:r>
              <a:rPr lang="sr-Latn-RS" dirty="0" smtClean="0">
                <a:solidFill>
                  <a:srgbClr val="002060"/>
                </a:solidFill>
              </a:rPr>
              <a:t>cm</a:t>
            </a: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и 12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cm</a:t>
            </a:r>
            <a:r>
              <a:rPr lang="sr-Cyrl-RS" dirty="0" smtClean="0">
                <a:solidFill>
                  <a:srgbClr val="002060"/>
                </a:solidFill>
              </a:rPr>
              <a:t>. Краћа катета њему сличног троугла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           је 10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cm</a:t>
            </a:r>
            <a:r>
              <a:rPr lang="sr-Cyrl-RS" dirty="0" smtClean="0">
                <a:solidFill>
                  <a:srgbClr val="002060"/>
                </a:solidFill>
              </a:rPr>
              <a:t>. Израчунај површину троугла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          .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 </a:t>
            </a:r>
            <a:r>
              <a:rPr lang="sr-Cyrl-RS" dirty="0" smtClean="0">
                <a:solidFill>
                  <a:srgbClr val="C00000"/>
                </a:solidFill>
              </a:rPr>
              <a:t>   3.</a:t>
            </a:r>
            <a:r>
              <a:rPr lang="sr-Cyrl-RS" dirty="0" smtClean="0">
                <a:solidFill>
                  <a:srgbClr val="002060"/>
                </a:solidFill>
              </a:rPr>
              <a:t> Колика је ширина реке приказана на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цртежу?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7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428735"/>
            <a:ext cx="928694" cy="43419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5" name="Picture 4" descr="7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928802"/>
            <a:ext cx="928694" cy="43419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6" name="Picture 5" descr="7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4214818"/>
            <a:ext cx="5929354" cy="2248214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7" name="Chevron 6"/>
          <p:cNvSpPr/>
          <p:nvPr/>
        </p:nvSpPr>
        <p:spPr>
          <a:xfrm>
            <a:off x="500034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715272" y="2857496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715140" y="2857496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1571604" y="2857496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71472" y="2857496"/>
            <a:ext cx="642942" cy="214314"/>
          </a:xfrm>
          <a:prstGeom prst="chevr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5715008" y="2857496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643438" y="2857496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3643306" y="2857496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2571736" y="2857496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714348" y="5357826"/>
            <a:ext cx="642942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8001024" y="5929330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7500958" y="5214950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598B-DA4D-4CE0-868C-4E95A7E7D32D}" type="slidenum">
              <a:rPr lang="en-US" smtClean="0"/>
              <a:t>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</a:t>
            </a: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C00000"/>
                </a:solidFill>
              </a:rPr>
              <a:t>4. </a:t>
            </a:r>
            <a:r>
              <a:rPr lang="sr-Cyrl-RS" dirty="0" smtClean="0">
                <a:solidFill>
                  <a:srgbClr val="002060"/>
                </a:solidFill>
              </a:rPr>
              <a:t>Ђорђе лежи на трави и преко штапа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гледа врх куће. Помоћу сличности троуглова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и података са слике израчунај висину куће.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2400" dirty="0" smtClean="0">
                <a:solidFill>
                  <a:srgbClr val="002060"/>
                </a:solidFill>
              </a:rPr>
              <a:t>Задатке за вежбање радите у свескама</a:t>
            </a:r>
          </a:p>
          <a:p>
            <a:pPr>
              <a:buNone/>
            </a:pPr>
            <a:r>
              <a:rPr lang="sr-Cyrl-RS" sz="2400" dirty="0" smtClean="0">
                <a:solidFill>
                  <a:srgbClr val="002060"/>
                </a:solidFill>
              </a:rPr>
              <a:t>и не треба да шаљете као одговор.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857364"/>
            <a:ext cx="7715304" cy="3109541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5" name="Cloud Callout 4"/>
          <p:cNvSpPr/>
          <p:nvPr/>
        </p:nvSpPr>
        <p:spPr>
          <a:xfrm>
            <a:off x="5786446" y="5072074"/>
            <a:ext cx="2786082" cy="1428760"/>
          </a:xfrm>
          <a:prstGeom prst="cloudCallout">
            <a:avLst/>
          </a:prstGeom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 smtClean="0">
                <a:solidFill>
                  <a:srgbClr val="C00000"/>
                </a:solidFill>
              </a:rPr>
              <a:t>Срдачан поздрав,</a:t>
            </a:r>
          </a:p>
          <a:p>
            <a:pPr algn="ctr"/>
            <a:r>
              <a:rPr lang="sr-Cyrl-RS" i="1" dirty="0">
                <a:solidFill>
                  <a:srgbClr val="C00000"/>
                </a:solidFill>
              </a:rPr>
              <a:t>н</a:t>
            </a:r>
            <a:r>
              <a:rPr lang="sr-Cyrl-RS" i="1" dirty="0" smtClean="0">
                <a:solidFill>
                  <a:srgbClr val="C00000"/>
                </a:solidFill>
              </a:rPr>
              <a:t>аставница Марија Јеремић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42910" y="500042"/>
            <a:ext cx="714380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598B-DA4D-4CE0-868C-4E95A7E7D32D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4348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</TotalTime>
  <Words>151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Сличност троуглова – примена - утврђивање -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Сличност троуглова – примена - утврђивање -</dc:title>
  <dc:creator>Marija</dc:creator>
  <cp:lastModifiedBy>Marija</cp:lastModifiedBy>
  <cp:revision>3</cp:revision>
  <dcterms:created xsi:type="dcterms:W3CDTF">2020-05-25T20:28:48Z</dcterms:created>
  <dcterms:modified xsi:type="dcterms:W3CDTF">2020-05-25T20:54:22Z</dcterms:modified>
</cp:coreProperties>
</file>